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883D1-5729-420D-86E7-B0C5BB4873CD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CAF91-E4BF-4BF5-A5AB-36B973BCB9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78C8E-8FD3-4128-B0F7-9AC3452CD92B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96DA3-1342-47A5-8689-1537A8098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ECC9D-987E-40A1-AD22-71C748E748D5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FB22F-3D6F-436E-871B-1FA2E6517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CA39C-90D8-4381-BF9C-8B829A7B432C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74E3C-EA4E-4D07-8192-09D5C0117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57EF5-26E9-48AC-AF26-787E3FCD641B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90C3F-E18E-4D69-BE44-F1D90782F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2C6E-990F-4F7D-B190-76FF0B8BCE5A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74C7D-A9CF-46BC-8281-02799F7F3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5C4E5-F242-4670-804E-D5CEABEB68F0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D5B7F-15BB-42A1-A849-BD0C07769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F37EF-BC92-43BA-AB28-25549DE03EE8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407A-81A4-4E52-BF88-E90C15F42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EDA68-2AA9-4F8D-A819-B90DA2AF2402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D21A6-2274-489B-ABBB-233C1A1C2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E7DF0-6FA1-480E-BE10-4643C20E8D9F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DD0C3-B858-4889-9A19-84D1A3941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4B9C6-20AC-4315-9E9B-F6A64E6E5FA9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94816-5079-40D2-9E1E-05281EB894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D50142-43CF-475F-993E-88675966D5AC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E81F19-C9C1-46AC-9790-ABEEE6088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0" Type="http://schemas.openxmlformats.org/officeDocument/2006/relationships/image" Target="../media/image9.png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www.freecoloringsheets.net/samples/Christmas/Scrooge_With_Cand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4" descr="C:\Documents and Settings\mscslab.WA\Local Settings\Temporary Internet Files\Content.IE5\WH9WZGFA\MCj013253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0"/>
            <a:ext cx="2338388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C:\Documents and Settings\mscslab.WA\Local Settings\Temporary Internet Files\Content.IE5\W9ZWLB4H\MCj041082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352800"/>
            <a:ext cx="20907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3" descr="C:\Documents and Settings\mscslab.WA\Local Settings\Temporary Internet Files\Content.IE5\TOYBU2X1\MCj044044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457200"/>
            <a:ext cx="1762125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533400" y="4114800"/>
            <a:ext cx="168988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Pride</a:t>
            </a:r>
          </a:p>
        </p:txBody>
      </p:sp>
      <p:pic>
        <p:nvPicPr>
          <p:cNvPr id="13319" name="Picture 2" descr="C:\Documents and Settings\mscslab\Local Settings\Temporary Internet Files\Content.IE5\0HMJWLAZ\MCj04362420000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762000"/>
            <a:ext cx="21844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3" descr="C:\Documents and Settings\mscslab\Local Settings\Temporary Internet Files\Content.IE5\0HMJWLAZ\MCj0441932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2590800"/>
            <a:ext cx="18891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4" descr="C:\Documents and Settings\mscslab\Local Settings\Temporary Internet Files\Content.IE5\C9AZG9IZ\MCj0438205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" y="4800600"/>
            <a:ext cx="18256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5" descr="C:\Program Files\Microsoft Office\MEDIA\CAGCAT10\j0230876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43200" y="2286000"/>
            <a:ext cx="20431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2" descr="MCj04363920000[1]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33800" y="4648200"/>
            <a:ext cx="1333500" cy="1828800"/>
          </a:xfrm>
          <a:prstGeom prst="rect">
            <a:avLst/>
          </a:prstGeom>
          <a:noFill/>
        </p:spPr>
      </p:pic>
      <p:sp>
        <p:nvSpPr>
          <p:cNvPr id="13325" name="WordArt 13"/>
          <p:cNvSpPr>
            <a:spLocks noChangeArrowheads="1" noChangeShapeType="1" noTextEdit="1"/>
          </p:cNvSpPr>
          <p:nvPr/>
        </p:nvSpPr>
        <p:spPr bwMode="auto">
          <a:xfrm>
            <a:off x="4876800" y="2667000"/>
            <a:ext cx="20478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Respect</a:t>
            </a:r>
          </a:p>
        </p:txBody>
      </p:sp>
      <p:pic>
        <p:nvPicPr>
          <p:cNvPr id="13326" name="Picture 14" descr="j018560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64388" y="2667000"/>
            <a:ext cx="1976437" cy="1981200"/>
          </a:xfrm>
          <a:prstGeom prst="rect">
            <a:avLst/>
          </a:prstGeom>
          <a:noFill/>
        </p:spPr>
      </p:pic>
      <p:pic>
        <p:nvPicPr>
          <p:cNvPr id="13327" name="Picture 15" descr="MCj02909450000[1]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21538" y="5257800"/>
            <a:ext cx="1922462" cy="1600200"/>
          </a:xfrm>
          <a:prstGeom prst="rect">
            <a:avLst/>
          </a:prstGeom>
          <a:noFill/>
        </p:spPr>
      </p:pic>
      <p:pic>
        <p:nvPicPr>
          <p:cNvPr id="13328" name="Picture 16" descr="MCj04078560000[1]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09800" y="4724400"/>
            <a:ext cx="1527175" cy="1844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</dc:creator>
  <cp:lastModifiedBy>WA</cp:lastModifiedBy>
  <cp:revision>5</cp:revision>
  <dcterms:created xsi:type="dcterms:W3CDTF">2009-12-03T19:13:24Z</dcterms:created>
  <dcterms:modified xsi:type="dcterms:W3CDTF">2009-12-10T20:48:29Z</dcterms:modified>
</cp:coreProperties>
</file>